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611" r:id="rId2"/>
    <p:sldId id="612" r:id="rId3"/>
    <p:sldId id="607" r:id="rId4"/>
    <p:sldId id="575" r:id="rId5"/>
    <p:sldId id="608" r:id="rId6"/>
    <p:sldId id="609" r:id="rId7"/>
    <p:sldId id="61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D4455F-E56D-4E32-9DDB-487C3EB624B2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A184A4-F9FE-4FBC-816C-5C7EFC057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68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A184A4-F9FE-4FBC-816C-5C7EFC057B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04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08CAD-35DD-E227-4014-072059F6B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FB739D-BF52-31C0-3C61-B7DEC9A9C7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C78D1-E431-E94A-1436-0337F37E5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9AB0C-DFD6-4441-B950-A04C36FB3D94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782EF-2953-433B-91EE-AADBF30C7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DA84D-BA80-863D-02DF-56BDCB3CB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63CE9-F04F-4F66-8B48-030CE22FA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231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65FFD-0301-7C3A-DD81-4093B38A2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C1C671-BEEB-D987-44D1-E6DFEC6E27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3F877-9493-6264-5D74-C676EB41B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9AB0C-DFD6-4441-B950-A04C36FB3D94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D9623-11CE-1754-EE91-11ADE4ECB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39B4F-30F4-1110-464E-D6DEB8FE7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63CE9-F04F-4F66-8B48-030CE22FA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10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C8745A-DB64-54C0-DFD4-178B9F101F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1C9571-3BCE-DD18-584D-FF6AA273DD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B66C1C-2DCE-954E-AA5C-39BF3B737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9AB0C-DFD6-4441-B950-A04C36FB3D94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4CC1D-440D-5F66-7D76-48F719D2E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7443B-3405-15AA-C5F0-1D6ED07B6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63CE9-F04F-4F66-8B48-030CE22FA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489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BB72B-A595-CF6B-51E4-7B284AD0C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19307-1EE6-C207-968D-52FB871AC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44FC8-4821-C04A-1822-2D87E410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9AB0C-DFD6-4441-B950-A04C36FB3D94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CD8E2-5936-F425-FB53-7207FB6FD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3801E-AB2B-EB92-6945-23702B0ED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63CE9-F04F-4F66-8B48-030CE22FA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8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9B16B-68D7-8DF5-20C5-241ADB96D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1FD2E3-A4FE-561C-EF45-16620AF18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B5F87-5739-D740-0A88-4CBC85C0A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9AB0C-DFD6-4441-B950-A04C36FB3D94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117A7-6A8A-5FC5-5B33-5B6E9BAEB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F3022-CE00-6BD2-8146-DD4CBBAA8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63CE9-F04F-4F66-8B48-030CE22FA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23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20A6A-521E-D49B-1A2E-D5C462F5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58784-9BF8-75B3-0343-4E92C1F6A9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531960-2193-1994-41E4-57DE561AEA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694ACD-BF5E-27C3-96EF-8FE617CF0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9AB0C-DFD6-4441-B950-A04C36FB3D94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E5C0A7-E4D9-8829-C460-457693777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F7D433-0A54-5ED6-3FCE-554C82A60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63CE9-F04F-4F66-8B48-030CE22FA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056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E6CE7-FFB3-E688-398B-D318C7787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E2C00-B021-125E-10B7-FB7438F1E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12DE85-50AF-3805-864C-8120B6249D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65EA57-DC2A-5684-8541-1BED9E2103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9B02EB-734D-D3B2-EAA6-87DB57A830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AE89B4-094C-6373-B4B1-5002C0984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9AB0C-DFD6-4441-B950-A04C36FB3D94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0D6FBA-236C-5000-13B1-C8B46140D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17A394-65D9-BF33-A391-52A393B3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63CE9-F04F-4F66-8B48-030CE22FA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52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6BF07-F3C4-A34D-94E9-111EAE5EA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95200F-584C-F2B9-C2E0-18C0DB1EE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9AB0C-DFD6-4441-B950-A04C36FB3D94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786DC8-A121-A511-F5D1-25F75BCF3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C23EF-146C-83E3-33BC-43CDACF6A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63CE9-F04F-4F66-8B48-030CE22FA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624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A08C60-6198-F172-9CB9-6AD22ABCB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9AB0C-DFD6-4441-B950-A04C36FB3D94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8FA5AC-DCBE-8335-4C72-857D53F6E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2ED9E-BFE6-7C99-20AC-941811CD0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63CE9-F04F-4F66-8B48-030CE22FA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917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A0EDE-A2CD-8894-58D6-FBA12E795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EF3F3-FF70-2040-CAC3-402DA6F9F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8AF4EA-73E8-4A7E-6897-CDE7312493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E99DC3-5EA5-64B2-1E2C-B92147CA7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9AB0C-DFD6-4441-B950-A04C36FB3D94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3C50D4-0305-D156-ABB6-67EC99D4C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22954C-19F4-862E-8675-DD6C2A0B8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63CE9-F04F-4F66-8B48-030CE22FA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152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842A9-1FE2-8C41-8CA9-C2789ACD9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BA0621-2A95-1E72-5610-B97BB29F33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D1B913-4D04-6ED8-81B6-A62A5E7F26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F252A-7414-A129-D512-0ECBC7C30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9AB0C-DFD6-4441-B950-A04C36FB3D94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F5AE1-571D-033D-19A3-D7A63FA53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BF380-BC47-D34D-EFE7-FFCFE0060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63CE9-F04F-4F66-8B48-030CE22FA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882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D2A377-5A08-7186-177B-B6ADF04E8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99972-C6AE-413D-D547-BEFAE47E25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9B77D-B217-10DB-8173-F9718A63CF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F9AB0C-DFD6-4441-B950-A04C36FB3D94}" type="datetimeFigureOut">
              <a:rPr lang="en-US" smtClean="0"/>
              <a:t>14-Aug-25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E8C66-58E8-08C5-3B35-03E59C5AF6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53384-D0F5-364C-765A-62C0DECB4A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F63CE9-F04F-4F66-8B48-030CE22FA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604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si.com/" TargetMode="External"/><Relationship Id="rId2" Type="http://schemas.openxmlformats.org/officeDocument/2006/relationships/hyperlink" Target="https://www.as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iostar.com.tw/" TargetMode="External"/><Relationship Id="rId5" Type="http://schemas.openxmlformats.org/officeDocument/2006/relationships/hyperlink" Target="https://www.asrock.com/" TargetMode="External"/><Relationship Id="rId4" Type="http://schemas.openxmlformats.org/officeDocument/2006/relationships/hyperlink" Target="https://www.gigabyte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FEC590B-3306-47E9-BD67-97F3F7616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1" name="Color">
              <a:extLst>
                <a:ext uri="{FF2B5EF4-FFF2-40B4-BE49-F238E27FC236}">
                  <a16:creationId xmlns:a16="http://schemas.microsoft.com/office/drawing/2014/main" id="{54F87DBC-E43C-4CE4-A8C5-61E3D6819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Color">
              <a:extLst>
                <a:ext uri="{FF2B5EF4-FFF2-40B4-BE49-F238E27FC236}">
                  <a16:creationId xmlns:a16="http://schemas.microsoft.com/office/drawing/2014/main" id="{CD39A88A-7F84-4ACA-877B-E28BC26CD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7AAF5E-1692-48C9-98FB-6432BF0B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F36A26D-E71D-4663-B197-8B7BFA37A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A821CEB-DA96-4952-93B9-81F9C42BA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C8EDE0-D69B-4F65-9AB7-DDE7EAD78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46F0982-BF10-4BF6-842A-F631654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B313509-2128-42CA-81B6-C9EC23E4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589188C-E06E-4F8A-BDD1-02ADF140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B4E610F-FCD0-483F-B9F2-6DF2C28F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17C8C78-17FD-3ED7-EACE-09DB431AC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8" y="666351"/>
            <a:ext cx="10558405" cy="30443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Foundation of computer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0312C-5CE2-0EC9-1380-10C6142F6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708" y="3866064"/>
            <a:ext cx="10558405" cy="22344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By : Mohamed Agami</a:t>
            </a:r>
          </a:p>
        </p:txBody>
      </p:sp>
    </p:spTree>
    <p:extLst>
      <p:ext uri="{BB962C8B-B14F-4D97-AF65-F5344CB8AC3E}">
        <p14:creationId xmlns:p14="http://schemas.microsoft.com/office/powerpoint/2010/main" val="1335248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3163DE-AD18-2BA3-742C-4332104BF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735283"/>
            <a:ext cx="4978399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Lecture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19ADC-5CEA-AB46-7800-5E85EE180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101" y="4078423"/>
            <a:ext cx="4978399" cy="205865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Motherboard part 4</a:t>
            </a:r>
          </a:p>
        </p:txBody>
      </p:sp>
      <p:pic>
        <p:nvPicPr>
          <p:cNvPr id="7" name="Graphic 6" descr="Teacher">
            <a:extLst>
              <a:ext uri="{FF2B5EF4-FFF2-40B4-BE49-F238E27FC236}">
                <a16:creationId xmlns:a16="http://schemas.microsoft.com/office/drawing/2014/main" id="{C29B02AC-15C5-13BD-B336-87D0BEF8A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9" name="Graphic 8" descr="Teacher">
            <a:extLst>
              <a:ext uri="{FF2B5EF4-FFF2-40B4-BE49-F238E27FC236}">
                <a16:creationId xmlns:a16="http://schemas.microsoft.com/office/drawing/2014/main" id="{997621A2-E987-4F06-847E-EA2C0D207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094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8BE6F-6FB9-0C70-8DCB-225585754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Onboard Ports &amp; Connectors</a:t>
            </a:r>
            <a:br>
              <a:rPr lang="en-US" sz="4000" kern="120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 descr="Close-up of a computer motherboard&#10;&#10;Description automatically generated">
            <a:extLst>
              <a:ext uri="{FF2B5EF4-FFF2-40B4-BE49-F238E27FC236}">
                <a16:creationId xmlns:a16="http://schemas.microsoft.com/office/drawing/2014/main" id="{5F354A5D-8D4D-4BC3-82DB-3D1BD840BC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869" y="931411"/>
            <a:ext cx="8322785" cy="557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53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322310-7AA4-469A-A1C6-988CC1CD4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7597"/>
            <a:ext cx="12192000" cy="35428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A33D754-B833-4594-B480-73B2C71BFB31}"/>
              </a:ext>
            </a:extLst>
          </p:cNvPr>
          <p:cNvSpPr/>
          <p:nvPr/>
        </p:nvSpPr>
        <p:spPr>
          <a:xfrm>
            <a:off x="117987" y="2507226"/>
            <a:ext cx="1524000" cy="14355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71148D-D4E9-41E5-B167-B06A01627C14}"/>
              </a:ext>
            </a:extLst>
          </p:cNvPr>
          <p:cNvSpPr txBox="1"/>
          <p:nvPr/>
        </p:nvSpPr>
        <p:spPr>
          <a:xfrm>
            <a:off x="117987" y="2045110"/>
            <a:ext cx="1710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Adobe Fan Heiti Std B" panose="020B0700000000000000" pitchFamily="34" charset="-128"/>
                <a:cs typeface="+mn-cs"/>
              </a:rPr>
              <a:t>USB 2.0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BD9F05-AB25-4EFC-823A-E8DCB4C629F5}"/>
              </a:ext>
            </a:extLst>
          </p:cNvPr>
          <p:cNvSpPr/>
          <p:nvPr/>
        </p:nvSpPr>
        <p:spPr>
          <a:xfrm>
            <a:off x="2015613" y="2414442"/>
            <a:ext cx="2644878" cy="11153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7B3AFF-29D6-4404-9FC1-656D280153A1}"/>
              </a:ext>
            </a:extLst>
          </p:cNvPr>
          <p:cNvSpPr txBox="1"/>
          <p:nvPr/>
        </p:nvSpPr>
        <p:spPr>
          <a:xfrm>
            <a:off x="2241755" y="1966452"/>
            <a:ext cx="1710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Adobe Fan Heiti Std B" panose="020B0700000000000000" pitchFamily="34" charset="-128"/>
                <a:cs typeface="+mn-cs"/>
              </a:rPr>
              <a:t>VGA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02C31A-744F-486E-89C1-3094FA82ECFD}"/>
              </a:ext>
            </a:extLst>
          </p:cNvPr>
          <p:cNvSpPr/>
          <p:nvPr/>
        </p:nvSpPr>
        <p:spPr>
          <a:xfrm>
            <a:off x="1784554" y="4080770"/>
            <a:ext cx="3013588" cy="11153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D930F4-69E1-4E2F-B670-DAD20AF06D46}"/>
              </a:ext>
            </a:extLst>
          </p:cNvPr>
          <p:cNvSpPr txBox="1"/>
          <p:nvPr/>
        </p:nvSpPr>
        <p:spPr>
          <a:xfrm>
            <a:off x="2366133" y="5319456"/>
            <a:ext cx="1710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Adobe Fan Heiti Std B" panose="020B0700000000000000" pitchFamily="34" charset="-128"/>
                <a:cs typeface="+mn-cs"/>
              </a:rPr>
              <a:t>DVI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F5E8D4-8D16-4BC3-9B00-36CB3B7B7E25}"/>
              </a:ext>
            </a:extLst>
          </p:cNvPr>
          <p:cNvSpPr/>
          <p:nvPr/>
        </p:nvSpPr>
        <p:spPr>
          <a:xfrm>
            <a:off x="4984954" y="4434347"/>
            <a:ext cx="1445343" cy="5801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8860D7-81AC-420E-A1EA-D57510DC4427}"/>
              </a:ext>
            </a:extLst>
          </p:cNvPr>
          <p:cNvSpPr txBox="1"/>
          <p:nvPr/>
        </p:nvSpPr>
        <p:spPr>
          <a:xfrm>
            <a:off x="4852218" y="5196109"/>
            <a:ext cx="1710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Adobe Fan Heiti Std B" panose="020B0700000000000000" pitchFamily="34" charset="-128"/>
                <a:cs typeface="+mn-cs"/>
              </a:rPr>
              <a:t>HDMI Port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D1CC3C-7C5B-41A0-9EF7-6A5D1A1DB0A1}"/>
              </a:ext>
            </a:extLst>
          </p:cNvPr>
          <p:cNvSpPr/>
          <p:nvPr/>
        </p:nvSpPr>
        <p:spPr>
          <a:xfrm>
            <a:off x="4984954" y="3549444"/>
            <a:ext cx="1445343" cy="5801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CBE5A4-0BFB-44ED-BE8E-AB14CDEBF37A}"/>
              </a:ext>
            </a:extLst>
          </p:cNvPr>
          <p:cNvSpPr txBox="1"/>
          <p:nvPr/>
        </p:nvSpPr>
        <p:spPr>
          <a:xfrm>
            <a:off x="4852218" y="3040385"/>
            <a:ext cx="1710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Adobe Fan Heiti Std B" panose="020B0700000000000000" pitchFamily="34" charset="-128"/>
                <a:cs typeface="+mn-cs"/>
              </a:rPr>
              <a:t>Display Port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C5E8FC-0A96-4E50-98CC-F98FCBF88624}"/>
              </a:ext>
            </a:extLst>
          </p:cNvPr>
          <p:cNvSpPr/>
          <p:nvPr/>
        </p:nvSpPr>
        <p:spPr>
          <a:xfrm>
            <a:off x="6567948" y="2972111"/>
            <a:ext cx="1524000" cy="14355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CB5C75-F3FF-4712-B263-D9F1A7A8F068}"/>
              </a:ext>
            </a:extLst>
          </p:cNvPr>
          <p:cNvSpPr txBox="1"/>
          <p:nvPr/>
        </p:nvSpPr>
        <p:spPr>
          <a:xfrm>
            <a:off x="6430297" y="2487993"/>
            <a:ext cx="1710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Adobe Fan Heiti Std B" panose="020B0700000000000000" pitchFamily="34" charset="-128"/>
                <a:cs typeface="+mn-cs"/>
              </a:rPr>
              <a:t>USB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Fan Heiti Std B" panose="020B0700000000000000" pitchFamily="34" charset="-128"/>
                <a:ea typeface="Adobe Fan Heiti Std B" panose="020B0700000000000000" pitchFamily="34" charset="-128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dobe Fan Heiti Std B" panose="020B0700000000000000" pitchFamily="34" charset="-128"/>
                <a:ea typeface="Adobe Fan Heiti Std B" panose="020B0700000000000000" pitchFamily="34" charset="-128"/>
                <a:cs typeface="+mn-cs"/>
              </a:rPr>
              <a:t>2.0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6C9DF4-96A0-4DF1-8F6F-998C666E0FC1}"/>
              </a:ext>
            </a:extLst>
          </p:cNvPr>
          <p:cNvSpPr/>
          <p:nvPr/>
        </p:nvSpPr>
        <p:spPr>
          <a:xfrm>
            <a:off x="6607276" y="4508371"/>
            <a:ext cx="1445343" cy="5801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8D8C02-46E1-4557-9913-43839F7DAA2C}"/>
              </a:ext>
            </a:extLst>
          </p:cNvPr>
          <p:cNvSpPr txBox="1"/>
          <p:nvPr/>
        </p:nvSpPr>
        <p:spPr>
          <a:xfrm>
            <a:off x="6474540" y="5189227"/>
            <a:ext cx="1710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Adobe Fan Heiti Std B" panose="020B0700000000000000" pitchFamily="34" charset="-128"/>
                <a:cs typeface="+mn-cs"/>
              </a:rPr>
              <a:t>eSATA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tos" panose="02110004020202020204"/>
              <a:ea typeface="Adobe Fan Heiti Std B" panose="020B0700000000000000" pitchFamily="34" charset="-128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CF309D-D0D3-43B7-80DA-A38C01535CC8}"/>
              </a:ext>
            </a:extLst>
          </p:cNvPr>
          <p:cNvSpPr/>
          <p:nvPr/>
        </p:nvSpPr>
        <p:spPr>
          <a:xfrm>
            <a:off x="8377082" y="3716592"/>
            <a:ext cx="1524000" cy="14355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1EAAEA-D32D-4C0F-B4B5-CD2755478E37}"/>
              </a:ext>
            </a:extLst>
          </p:cNvPr>
          <p:cNvSpPr txBox="1"/>
          <p:nvPr/>
        </p:nvSpPr>
        <p:spPr>
          <a:xfrm>
            <a:off x="8239429" y="5199491"/>
            <a:ext cx="1710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Adobe Fan Heiti Std B" panose="020B0700000000000000" pitchFamily="34" charset="-128"/>
                <a:cs typeface="+mn-cs"/>
              </a:rPr>
              <a:t>USB 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59D8EF-535F-4FCC-85FF-08B13AAE160D}"/>
              </a:ext>
            </a:extLst>
          </p:cNvPr>
          <p:cNvSpPr/>
          <p:nvPr/>
        </p:nvSpPr>
        <p:spPr>
          <a:xfrm>
            <a:off x="8386916" y="2625213"/>
            <a:ext cx="1524000" cy="9498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9A9D2B-806A-48CB-BD8B-3578AF2308EA}"/>
              </a:ext>
            </a:extLst>
          </p:cNvPr>
          <p:cNvSpPr txBox="1"/>
          <p:nvPr/>
        </p:nvSpPr>
        <p:spPr>
          <a:xfrm>
            <a:off x="8283675" y="1942757"/>
            <a:ext cx="1710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dobe Fan Heiti Std B" panose="020B0700000000000000" pitchFamily="34" charset="-128"/>
                <a:ea typeface="Adobe Fan Heiti Std B" panose="020B0700000000000000" pitchFamily="34" charset="-128"/>
                <a:cs typeface="+mn-cs"/>
              </a:rPr>
              <a:t>RJ45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D34CD7-F10F-4B6E-9DC2-CEBFC324D277}"/>
              </a:ext>
            </a:extLst>
          </p:cNvPr>
          <p:cNvSpPr/>
          <p:nvPr/>
        </p:nvSpPr>
        <p:spPr>
          <a:xfrm>
            <a:off x="10097727" y="2151118"/>
            <a:ext cx="1976286" cy="3000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4380F1-E666-4F2F-8031-C2E98B4A0EE9}"/>
              </a:ext>
            </a:extLst>
          </p:cNvPr>
          <p:cNvSpPr txBox="1"/>
          <p:nvPr/>
        </p:nvSpPr>
        <p:spPr>
          <a:xfrm>
            <a:off x="10215714" y="5196492"/>
            <a:ext cx="1710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Adobe Fan Heiti Std B" panose="020B0700000000000000" pitchFamily="34" charset="-128"/>
                <a:cs typeface="+mn-cs"/>
              </a:rPr>
              <a:t>Sound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Adobe Fan Heiti Std B" panose="020B0700000000000000" pitchFamily="34" charset="-128"/>
                <a:cs typeface="+mn-cs"/>
              </a:rPr>
              <a:t>Ports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tos" panose="02110004020202020204"/>
              <a:ea typeface="Adobe Fan Heiti Std B" panose="020B0700000000000000" pitchFamily="34" charset="-128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D3EDF09-845C-4EA6-9E24-1B085F100662}"/>
              </a:ext>
            </a:extLst>
          </p:cNvPr>
          <p:cNvSpPr/>
          <p:nvPr/>
        </p:nvSpPr>
        <p:spPr>
          <a:xfrm>
            <a:off x="452284" y="4006645"/>
            <a:ext cx="884904" cy="8799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6A68D7-CCDA-4198-BDBF-8A3B16ED2B2C}"/>
              </a:ext>
            </a:extLst>
          </p:cNvPr>
          <p:cNvSpPr txBox="1"/>
          <p:nvPr/>
        </p:nvSpPr>
        <p:spPr>
          <a:xfrm>
            <a:off x="68825" y="4994729"/>
            <a:ext cx="1710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Fan Heiti Std B" panose="020B0700000000000000" pitchFamily="34" charset="-128"/>
                <a:ea typeface="Adobe Fan Heiti Std B" panose="020B0700000000000000" pitchFamily="34" charset="-128"/>
                <a:cs typeface="+mn-cs"/>
              </a:rPr>
              <a:t>PS2</a:t>
            </a:r>
          </a:p>
        </p:txBody>
      </p:sp>
    </p:spTree>
    <p:extLst>
      <p:ext uri="{BB962C8B-B14F-4D97-AF65-F5344CB8AC3E}">
        <p14:creationId xmlns:p14="http://schemas.microsoft.com/office/powerpoint/2010/main" val="351410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  <p:bldP spid="19" grpId="0" animBg="1"/>
      <p:bldP spid="20" grpId="0"/>
      <p:bldP spid="21" grpId="0" animBg="1"/>
      <p:bldP spid="22" grpId="0"/>
      <p:bldP spid="23" grpId="0" animBg="1"/>
      <p:bldP spid="24" grpId="0"/>
      <p:bldP spid="27" grpId="0" animBg="1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lectronic circuit board">
            <a:extLst>
              <a:ext uri="{FF2B5EF4-FFF2-40B4-BE49-F238E27FC236}">
                <a16:creationId xmlns:a16="http://schemas.microsoft.com/office/drawing/2014/main" id="{7EFB43D5-3B3A-9090-EC80-26EC53CF90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586" r="7755" b="-2"/>
          <a:stretch>
            <a:fillRect/>
          </a:stretch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52E25-7FBA-DC0B-A27B-4D25D73DF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600" b="1" dirty="0">
                <a:ea typeface="Adobe Gothic Std B" panose="020B0800000000000000" pitchFamily="34" charset="-128"/>
              </a:rPr>
              <a:t>Major Manufacturers Of Motherboards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20595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7F4C16B-E554-2842-4FCD-5EE3EBC712A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6200" y="118745"/>
          <a:ext cx="12039600" cy="667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9900">
                  <a:extLst>
                    <a:ext uri="{9D8B030D-6E8A-4147-A177-3AD203B41FA5}">
                      <a16:colId xmlns:a16="http://schemas.microsoft.com/office/drawing/2014/main" val="1458140537"/>
                    </a:ext>
                  </a:extLst>
                </a:gridCol>
                <a:gridCol w="3009900">
                  <a:extLst>
                    <a:ext uri="{9D8B030D-6E8A-4147-A177-3AD203B41FA5}">
                      <a16:colId xmlns:a16="http://schemas.microsoft.com/office/drawing/2014/main" val="73523855"/>
                    </a:ext>
                  </a:extLst>
                </a:gridCol>
                <a:gridCol w="3009900">
                  <a:extLst>
                    <a:ext uri="{9D8B030D-6E8A-4147-A177-3AD203B41FA5}">
                      <a16:colId xmlns:a16="http://schemas.microsoft.com/office/drawing/2014/main" val="1240812906"/>
                    </a:ext>
                  </a:extLst>
                </a:gridCol>
                <a:gridCol w="3009900">
                  <a:extLst>
                    <a:ext uri="{9D8B030D-6E8A-4147-A177-3AD203B41FA5}">
                      <a16:colId xmlns:a16="http://schemas.microsoft.com/office/drawing/2014/main" val="2617874956"/>
                    </a:ext>
                  </a:extLst>
                </a:gridCol>
              </a:tblGrid>
              <a:tr h="111252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Company Name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Year of Establishment</a:t>
                      </a:r>
                      <a:endParaRPr 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Market Share Percentage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Official Website</a:t>
                      </a:r>
                      <a:endParaRPr 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9358510"/>
                  </a:ext>
                </a:extLst>
              </a:tr>
              <a:tr h="11125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ASUS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EG" sz="2000" dirty="0"/>
                        <a:t>1989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hlinkClick r:id="rId2"/>
                        </a:rPr>
                        <a:t>https://www.asus.com/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9397934"/>
                  </a:ext>
                </a:extLst>
              </a:tr>
              <a:tr h="11125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MSI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EG" sz="2000" dirty="0"/>
                        <a:t>1986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hlinkClick r:id="rId3"/>
                        </a:rPr>
                        <a:t>https://www.msi.com/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7967929"/>
                  </a:ext>
                </a:extLst>
              </a:tr>
              <a:tr h="111252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dirty="0">
                          <a:solidFill>
                            <a:srgbClr val="002060"/>
                          </a:solidFill>
                        </a:rPr>
                        <a:t>Gigabyte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EG" sz="2000" b="1" i="1" dirty="0">
                          <a:solidFill>
                            <a:srgbClr val="002060"/>
                          </a:solidFill>
                        </a:rPr>
                        <a:t>1986</a:t>
                      </a:r>
                      <a:endParaRPr lang="en-US" sz="2000" b="1" i="1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dirty="0">
                          <a:solidFill>
                            <a:srgbClr val="002060"/>
                          </a:solidFill>
                        </a:rPr>
                        <a:t>25%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hlinkClick r:id="rId4"/>
                        </a:rPr>
                        <a:t>https://www.gigabyte.com/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6331913"/>
                  </a:ext>
                </a:extLst>
              </a:tr>
              <a:tr h="11125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ASRock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EG" sz="2000" dirty="0"/>
                        <a:t>2002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hlinkClick r:id="rId5"/>
                        </a:rPr>
                        <a:t>https://www.asrock.com/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9287472"/>
                  </a:ext>
                </a:extLst>
              </a:tr>
              <a:tr h="11125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Biostar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EG" sz="2000" dirty="0"/>
                        <a:t>1986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hlinkClick r:id="rId6"/>
                        </a:rPr>
                        <a:t>https://www.biostar.com.tw/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9593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8223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7CAB0-8215-8F13-FF66-16CD05DC4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735283"/>
            <a:ext cx="4978399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Tank you</a:t>
            </a:r>
          </a:p>
        </p:txBody>
      </p:sp>
      <p:pic>
        <p:nvPicPr>
          <p:cNvPr id="6" name="Graphic 5" descr="Lightbulb">
            <a:extLst>
              <a:ext uri="{FF2B5EF4-FFF2-40B4-BE49-F238E27FC236}">
                <a16:creationId xmlns:a16="http://schemas.microsoft.com/office/drawing/2014/main" id="{F9DA3E05-831D-CD05-D4B4-09BABA223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8" name="Graphic 7" descr="Lightbulb">
            <a:extLst>
              <a:ext uri="{FF2B5EF4-FFF2-40B4-BE49-F238E27FC236}">
                <a16:creationId xmlns:a16="http://schemas.microsoft.com/office/drawing/2014/main" id="{41866D5E-84AA-48D0-A218-382DD3B72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587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114</Words>
  <Application>Microsoft Office PowerPoint</Application>
  <PresentationFormat>Widescreen</PresentationFormat>
  <Paragraphs>43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Adobe Fan Heiti Std B</vt:lpstr>
      <vt:lpstr>Adobe Gothic Std B</vt:lpstr>
      <vt:lpstr>Aptos</vt:lpstr>
      <vt:lpstr>Aptos Display</vt:lpstr>
      <vt:lpstr>Arial</vt:lpstr>
      <vt:lpstr>Office Theme</vt:lpstr>
      <vt:lpstr>Foundation of computer science</vt:lpstr>
      <vt:lpstr>Lecture 7</vt:lpstr>
      <vt:lpstr>Onboard Ports &amp; Connectors </vt:lpstr>
      <vt:lpstr>PowerPoint Presentation</vt:lpstr>
      <vt:lpstr>PowerPoint Presentation</vt:lpstr>
      <vt:lpstr>PowerPoint Presentation</vt:lpstr>
      <vt:lpstr>Tank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mohamed192496@fci.bu.edu.eg</dc:creator>
  <cp:lastModifiedBy>mohamed192496@fci.bu.edu.eg</cp:lastModifiedBy>
  <cp:revision>4</cp:revision>
  <dcterms:created xsi:type="dcterms:W3CDTF">2025-08-13T22:58:22Z</dcterms:created>
  <dcterms:modified xsi:type="dcterms:W3CDTF">2025-08-13T23:02:22Z</dcterms:modified>
</cp:coreProperties>
</file>